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15119350" cy="10691813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C7DC"/>
    <a:srgbClr val="F1FFFF"/>
    <a:srgbClr val="D22630"/>
    <a:srgbClr val="FFFD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5" autoAdjust="0"/>
    <p:restoredTop sz="94660"/>
  </p:normalViewPr>
  <p:slideViewPr>
    <p:cSldViewPr snapToGrid="0">
      <p:cViewPr varScale="1">
        <p:scale>
          <a:sx n="53" d="100"/>
          <a:sy n="53" d="100"/>
        </p:scale>
        <p:origin x="112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52E9-CEC0-4903-8D3C-495C1C578A80}" type="datetimeFigureOut">
              <a:rPr lang="de-DE" smtClean="0"/>
              <a:t>10.01.2025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AEA20-4679-4732-AA68-8525230541D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7962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52E9-CEC0-4903-8D3C-495C1C578A80}" type="datetimeFigureOut">
              <a:rPr lang="de-DE" smtClean="0"/>
              <a:t>10.01.2025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AEA20-4679-4732-AA68-8525230541D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1648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52E9-CEC0-4903-8D3C-495C1C578A80}" type="datetimeFigureOut">
              <a:rPr lang="de-DE" smtClean="0"/>
              <a:t>10.01.2025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AEA20-4679-4732-AA68-8525230541D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1382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52E9-CEC0-4903-8D3C-495C1C578A80}" type="datetimeFigureOut">
              <a:rPr lang="de-DE" smtClean="0"/>
              <a:t>10.01.2025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AEA20-4679-4732-AA68-8525230541D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6778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52E9-CEC0-4903-8D3C-495C1C578A80}" type="datetimeFigureOut">
              <a:rPr lang="de-DE" smtClean="0"/>
              <a:t>10.01.2025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AEA20-4679-4732-AA68-8525230541D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3725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52E9-CEC0-4903-8D3C-495C1C578A80}" type="datetimeFigureOut">
              <a:rPr lang="de-DE" smtClean="0"/>
              <a:t>10.01.2025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AEA20-4679-4732-AA68-8525230541D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7622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52E9-CEC0-4903-8D3C-495C1C578A80}" type="datetimeFigureOut">
              <a:rPr lang="de-DE" smtClean="0"/>
              <a:t>10.01.2025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AEA20-4679-4732-AA68-8525230541D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0287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52E9-CEC0-4903-8D3C-495C1C578A80}" type="datetimeFigureOut">
              <a:rPr lang="de-DE" smtClean="0"/>
              <a:t>10.01.2025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AEA20-4679-4732-AA68-8525230541D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303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52E9-CEC0-4903-8D3C-495C1C578A80}" type="datetimeFigureOut">
              <a:rPr lang="de-DE" smtClean="0"/>
              <a:t>10.01.2025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AEA20-4679-4732-AA68-8525230541D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5984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52E9-CEC0-4903-8D3C-495C1C578A80}" type="datetimeFigureOut">
              <a:rPr lang="de-DE" smtClean="0"/>
              <a:t>10.01.2025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AEA20-4679-4732-AA68-8525230541D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5558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52E9-CEC0-4903-8D3C-495C1C578A80}" type="datetimeFigureOut">
              <a:rPr lang="de-DE" smtClean="0"/>
              <a:t>10.01.2025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AEA20-4679-4732-AA68-8525230541D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7363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352E9-CEC0-4903-8D3C-495C1C578A80}" type="datetimeFigureOut">
              <a:rPr lang="de-DE" smtClean="0"/>
              <a:t>10.01.2025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AEA20-4679-4732-AA68-8525230541D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2852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k 16">
            <a:extLst>
              <a:ext uri="{FF2B5EF4-FFF2-40B4-BE49-F238E27FC236}">
                <a16:creationId xmlns:a16="http://schemas.microsoft.com/office/drawing/2014/main" id="{AC547B48-E891-0D93-ED22-DB83287CCB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7673" y="299258"/>
            <a:ext cx="14544001" cy="8171142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22B02350-D265-6C7D-7658-8F3E9A4EBA17}"/>
              </a:ext>
            </a:extLst>
          </p:cNvPr>
          <p:cNvSpPr/>
          <p:nvPr/>
        </p:nvSpPr>
        <p:spPr>
          <a:xfrm>
            <a:off x="287674" y="8470400"/>
            <a:ext cx="14544001" cy="1933506"/>
          </a:xfrm>
          <a:prstGeom prst="rect">
            <a:avLst/>
          </a:prstGeom>
          <a:solidFill>
            <a:srgbClr val="00B0F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69C3610-9E6E-53BE-D0C3-D0EE8DA8A2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384881" y="9437152"/>
            <a:ext cx="2068861" cy="456090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5D3523D0-872D-0DF9-B4DE-94D5559A6468}"/>
              </a:ext>
            </a:extLst>
          </p:cNvPr>
          <p:cNvSpPr txBox="1"/>
          <p:nvPr/>
        </p:nvSpPr>
        <p:spPr>
          <a:xfrm>
            <a:off x="772901" y="8836988"/>
            <a:ext cx="38822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  <a:latin typeface="Noto Sans Regular"/>
              </a:rPr>
              <a:t>Staatsbibliothek zu Berlin – PK</a:t>
            </a:r>
          </a:p>
          <a:p>
            <a:r>
              <a:rPr lang="de-DE" dirty="0">
                <a:solidFill>
                  <a:schemeClr val="bg1"/>
                </a:solidFill>
                <a:latin typeface="Noto Sans Regular"/>
              </a:rPr>
              <a:t>Unter den Linden 8</a:t>
            </a:r>
          </a:p>
          <a:p>
            <a:r>
              <a:rPr lang="de-DE" dirty="0">
                <a:solidFill>
                  <a:schemeClr val="bg1"/>
                </a:solidFill>
                <a:latin typeface="Noto Sans Regular"/>
              </a:rPr>
              <a:t>Theodor-Fontane-Saal</a:t>
            </a:r>
          </a:p>
          <a:p>
            <a:r>
              <a:rPr lang="de-DE" dirty="0">
                <a:solidFill>
                  <a:schemeClr val="bg1"/>
                </a:solidFill>
                <a:latin typeface="Noto Sans Regular"/>
              </a:rPr>
              <a:t>10117 Berlin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1F6C464E-84A4-0FCC-A794-67F65A0CA30A}"/>
              </a:ext>
            </a:extLst>
          </p:cNvPr>
          <p:cNvSpPr txBox="1"/>
          <p:nvPr/>
        </p:nvSpPr>
        <p:spPr>
          <a:xfrm>
            <a:off x="4832432" y="9113987"/>
            <a:ext cx="17321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Weitere </a:t>
            </a:r>
            <a:br>
              <a:rPr lang="de-DE" dirty="0">
                <a:solidFill>
                  <a:schemeClr val="bg1"/>
                </a:solidFill>
              </a:rPr>
            </a:br>
            <a:r>
              <a:rPr lang="de-DE" dirty="0">
                <a:solidFill>
                  <a:schemeClr val="bg1"/>
                </a:solidFill>
              </a:rPr>
              <a:t>Informationen </a:t>
            </a:r>
            <a:br>
              <a:rPr lang="de-DE" dirty="0">
                <a:solidFill>
                  <a:schemeClr val="bg1"/>
                </a:solidFill>
              </a:rPr>
            </a:br>
            <a:r>
              <a:rPr lang="de-DE" dirty="0">
                <a:solidFill>
                  <a:schemeClr val="bg1"/>
                </a:solidFill>
              </a:rPr>
              <a:t>und Anmeldung: </a:t>
            </a:r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5081" y="9317833"/>
            <a:ext cx="3116482" cy="604783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BED990E1-05DA-4220-858B-7F8096D5B89E}"/>
              </a:ext>
            </a:extLst>
          </p:cNvPr>
          <p:cNvSpPr txBox="1"/>
          <p:nvPr/>
        </p:nvSpPr>
        <p:spPr>
          <a:xfrm>
            <a:off x="714850" y="3221298"/>
            <a:ext cx="13488493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2400" dirty="0">
              <a:solidFill>
                <a:schemeClr val="bg1"/>
              </a:solidFill>
              <a:latin typeface="Noto Sans Regular"/>
            </a:endParaRPr>
          </a:p>
          <a:p>
            <a:pPr lvl="0">
              <a:defRPr/>
            </a:pPr>
            <a:r>
              <a:rPr lang="de-DE" sz="7200" dirty="0">
                <a:solidFill>
                  <a:prstClr val="white"/>
                </a:solidFill>
                <a:latin typeface="Noto Sans Bold"/>
              </a:rPr>
              <a:t>„</a:t>
            </a:r>
            <a:r>
              <a:rPr lang="de-DE" sz="7200" dirty="0" err="1">
                <a:solidFill>
                  <a:prstClr val="white"/>
                </a:solidFill>
                <a:latin typeface="Noto Sans Bold"/>
              </a:rPr>
              <a:t>Oświęcim</a:t>
            </a:r>
            <a:r>
              <a:rPr lang="de-DE" sz="7200" dirty="0">
                <a:solidFill>
                  <a:prstClr val="white"/>
                </a:solidFill>
                <a:latin typeface="Noto Sans Bold"/>
              </a:rPr>
              <a:t>. Eine Stadt nach dem Holocaust“</a:t>
            </a:r>
            <a:br>
              <a:rPr lang="de-DE" sz="7200" dirty="0">
                <a:solidFill>
                  <a:prstClr val="white"/>
                </a:solidFill>
                <a:latin typeface="Noto Sans Bold"/>
              </a:rPr>
            </a:br>
            <a:endParaRPr lang="de-DE" dirty="0">
              <a:solidFill>
                <a:prstClr val="white"/>
              </a:solidFill>
              <a:latin typeface="Noto Sans Bold"/>
            </a:endParaRPr>
          </a:p>
          <a:p>
            <a:pPr lvl="0">
              <a:defRPr/>
            </a:pPr>
            <a:r>
              <a:rPr lang="de-DE" sz="2400" dirty="0">
                <a:solidFill>
                  <a:prstClr val="white"/>
                </a:solidFill>
                <a:latin typeface="Noto Sans Bold"/>
              </a:rPr>
              <a:t>Lesung mit Marcin </a:t>
            </a:r>
            <a:r>
              <a:rPr lang="de-DE" sz="2400" dirty="0" err="1">
                <a:solidFill>
                  <a:prstClr val="white"/>
                </a:solidFill>
                <a:latin typeface="Noto Sans Bold"/>
              </a:rPr>
              <a:t>Kącki</a:t>
            </a:r>
            <a:r>
              <a:rPr lang="de-DE" sz="2400" dirty="0">
                <a:solidFill>
                  <a:prstClr val="white"/>
                </a:solidFill>
                <a:latin typeface="Noto Sans Bold"/>
              </a:rPr>
              <a:t> </a:t>
            </a:r>
            <a:br>
              <a:rPr lang="de-DE" sz="2400" dirty="0">
                <a:solidFill>
                  <a:prstClr val="white"/>
                </a:solidFill>
                <a:latin typeface="Noto Sans Bold"/>
              </a:rPr>
            </a:br>
            <a:r>
              <a:rPr lang="de-DE" sz="2400" dirty="0">
                <a:solidFill>
                  <a:prstClr val="white"/>
                </a:solidFill>
                <a:latin typeface="Noto Sans Bold"/>
              </a:rPr>
              <a:t>Moderation: Benjamin </a:t>
            </a:r>
            <a:r>
              <a:rPr lang="de-DE" sz="2400" dirty="0" err="1">
                <a:solidFill>
                  <a:prstClr val="white"/>
                </a:solidFill>
                <a:latin typeface="Noto Sans Bold"/>
              </a:rPr>
              <a:t>Voelkel</a:t>
            </a:r>
            <a:br>
              <a:rPr lang="de-DE" sz="2800" dirty="0">
                <a:solidFill>
                  <a:prstClr val="white"/>
                </a:solidFill>
                <a:latin typeface="Noto Sans Bold"/>
              </a:rPr>
            </a:br>
            <a:br>
              <a:rPr lang="de-DE" sz="2800" dirty="0">
                <a:solidFill>
                  <a:prstClr val="white"/>
                </a:solidFill>
                <a:latin typeface="Noto Sans Bold"/>
              </a:rPr>
            </a:br>
            <a:r>
              <a:rPr lang="de-DE" sz="2400" dirty="0">
                <a:solidFill>
                  <a:schemeClr val="bg1"/>
                </a:solidFill>
                <a:latin typeface="Noto Sans Regular"/>
              </a:rPr>
              <a:t>Donnerstag, 13. Februar 2025</a:t>
            </a:r>
          </a:p>
          <a:p>
            <a:pPr>
              <a:defRPr/>
            </a:pPr>
            <a:r>
              <a:rPr lang="de-DE" sz="2400" dirty="0">
                <a:solidFill>
                  <a:schemeClr val="bg1"/>
                </a:solidFill>
                <a:latin typeface="Noto Sans Regular"/>
              </a:rPr>
              <a:t>19 Uhr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3A280D9A-0974-4A0C-A235-C834FDAAA81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2027" y="8168479"/>
            <a:ext cx="1754137" cy="1754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263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48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Noto Sans Bold</vt:lpstr>
      <vt:lpstr>Noto Sans Regular</vt:lpstr>
      <vt:lpstr>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Sandra Caspers</dc:creator>
  <cp:lastModifiedBy>Jakub Sawicki</cp:lastModifiedBy>
  <cp:revision>26</cp:revision>
  <cp:lastPrinted>2024-12-03T10:31:07Z</cp:lastPrinted>
  <dcterms:created xsi:type="dcterms:W3CDTF">2023-07-19T10:44:22Z</dcterms:created>
  <dcterms:modified xsi:type="dcterms:W3CDTF">2025-01-10T21:49:57Z</dcterms:modified>
</cp:coreProperties>
</file>